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芫荽" charset="1" panose="00000000000000000000"/>
      <p:regular r:id="rId10"/>
    </p:embeddedFont>
    <p:embeddedFont>
      <p:font typeface="Noto Sans T Chinese" charset="1" panose="020B0500000000000000"/>
      <p:regular r:id="rId11"/>
    </p:embeddedFont>
    <p:embeddedFont>
      <p:font typeface="Noto Sans T Chinese Bold" charset="1" panose="020B08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Relationship Id="rId4" Target="../media/image3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5.gif" Type="http://schemas.openxmlformats.org/officeDocument/2006/relationships/image"/><Relationship Id="rId4" Target="../media/image6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5.gif" Type="http://schemas.openxmlformats.org/officeDocument/2006/relationships/image"/><Relationship Id="rId4" Target="../media/image6.gif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5.gif" Type="http://schemas.openxmlformats.org/officeDocument/2006/relationships/image"/><Relationship Id="rId4" Target="../media/image6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5.gif" Type="http://schemas.openxmlformats.org/officeDocument/2006/relationships/image"/><Relationship Id="rId4" Target="../media/image6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5.gif" Type="http://schemas.openxmlformats.org/officeDocument/2006/relationships/image"/><Relationship Id="rId4" Target="../media/image6.gif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6333452" y="-1797179"/>
            <a:ext cx="15735219" cy="1388135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000871" y="3948984"/>
            <a:ext cx="12286259" cy="2484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78"/>
              </a:lnSpc>
            </a:pPr>
            <a:r>
              <a:rPr lang="en-US" sz="10525">
                <a:solidFill>
                  <a:srgbClr val="2B2B2B"/>
                </a:solidFill>
                <a:latin typeface="芫荽"/>
              </a:rPr>
              <a:t>4/16 TA Class</a:t>
            </a:r>
          </a:p>
          <a:p>
            <a:pPr algn="ctr">
              <a:lnSpc>
                <a:spcPts val="7920"/>
              </a:lnSpc>
            </a:pPr>
            <a:r>
              <a:rPr lang="en-US" sz="7200">
                <a:solidFill>
                  <a:srgbClr val="2B2B2B"/>
                </a:solidFill>
                <a:latin typeface="芫荽"/>
              </a:rPr>
              <a:t>destructor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7199120">
            <a:off x="-2896988" y="-1002021"/>
            <a:ext cx="5793977" cy="58954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6481524">
            <a:off x="-5112611" y="-2789595"/>
            <a:ext cx="14212948" cy="158661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8540967">
            <a:off x="11045685" y="-4839949"/>
            <a:ext cx="8031035" cy="80168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3311130">
            <a:off x="14790428" y="6444896"/>
            <a:ext cx="5413008" cy="562680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469503"/>
            <a:ext cx="1623060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芫荽"/>
              </a:rPr>
              <a:t>What is destructor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82288"/>
            <a:ext cx="14543429" cy="2364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destructor用於當物件的生命週期結束時釋放資源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compiler會提供default destructor，但若要明確釋放資源時，須自己定義destructor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6481524">
            <a:off x="-5112611" y="-2789595"/>
            <a:ext cx="14212948" cy="158661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8540967">
            <a:off x="11045685" y="-4839949"/>
            <a:ext cx="8031035" cy="80168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3311130">
            <a:off x="14790428" y="6444896"/>
            <a:ext cx="5413008" cy="5626807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824753" y="3905016"/>
            <a:ext cx="9911862" cy="3358140"/>
          </a:xfrm>
          <a:custGeom>
            <a:avLst/>
            <a:gdLst/>
            <a:ahLst/>
            <a:cxnLst/>
            <a:rect r="r" b="b" t="t" l="l"/>
            <a:pathLst>
              <a:path h="3358140" w="9911862">
                <a:moveTo>
                  <a:pt x="0" y="0"/>
                </a:moveTo>
                <a:lnTo>
                  <a:pt x="9911862" y="0"/>
                </a:lnTo>
                <a:lnTo>
                  <a:pt x="9911862" y="3358141"/>
                </a:lnTo>
                <a:lnTo>
                  <a:pt x="0" y="33581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7" r="0" b="-86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469503"/>
            <a:ext cx="1623060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芫荽"/>
              </a:rPr>
              <a:t>declare a destructor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82288"/>
            <a:ext cx="14543429" cy="763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destructor的名稱同類別名稱，但前面會加上'~'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6481524">
            <a:off x="-5112611" y="-2789595"/>
            <a:ext cx="14212948" cy="158661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8540967">
            <a:off x="11045685" y="-4839949"/>
            <a:ext cx="8031035" cy="80168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3311130">
            <a:off x="14790428" y="6444896"/>
            <a:ext cx="5413008" cy="562680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469503"/>
            <a:ext cx="1623060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芫荽"/>
              </a:rPr>
              <a:t>rules of declaring a destructor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82288"/>
            <a:ext cx="14543429" cy="476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ea typeface="Noto Sans T Chinese"/>
              </a:rPr>
              <a:t>不接受自變數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ea typeface="Noto Sans T Chinese"/>
              </a:rPr>
              <a:t>不要傳回值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無法宣告為const, volatile或static，但可以呼叫destructor來解構宣告為const, volatile或static的物件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一個類別只能有一個destructor</a:t>
            </a:r>
          </a:p>
          <a:p>
            <a:pPr>
              <a:lnSpc>
                <a:spcPts val="63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6481524">
            <a:off x="-5112611" y="-2789595"/>
            <a:ext cx="14212948" cy="158661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8540967">
            <a:off x="11045685" y="-4839949"/>
            <a:ext cx="8031035" cy="80168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3311130">
            <a:off x="14790428" y="6444896"/>
            <a:ext cx="5413008" cy="562680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469503"/>
            <a:ext cx="1623060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芫荽"/>
              </a:rPr>
              <a:t>when to use destructor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82288"/>
            <a:ext cx="14543429" cy="556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ea typeface="Noto Sans T Chinese"/>
              </a:rPr>
              <a:t>當物件超出範圍時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使用delete來解構使用new配置的物件時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使用delete[]來解構使用new[]配置的物件時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ea typeface="Noto Sans T Chinese"/>
              </a:rPr>
              <a:t>暫存物件的存留期結束時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ea typeface="Noto Sans T Chinese"/>
              </a:rPr>
              <a:t>程式結束而全域靜態物件存在時</a:t>
            </a:r>
          </a:p>
          <a:p>
            <a:pPr marL="906780" indent="-453390" lvl="1">
              <a:lnSpc>
                <a:spcPts val="6300"/>
              </a:lnSpc>
              <a:buFont typeface="Arial"/>
              <a:buChar char="•"/>
            </a:pPr>
            <a:r>
              <a:rPr lang="en-US" sz="4200">
                <a:solidFill>
                  <a:srgbClr val="2B2B2B"/>
                </a:solidFill>
                <a:latin typeface="Noto Sans T Chinese"/>
                <a:ea typeface="Noto Sans T Chinese"/>
              </a:rPr>
              <a:t>呼叫destructor時</a:t>
            </a:r>
          </a:p>
          <a:p>
            <a:pPr>
              <a:lnSpc>
                <a:spcPts val="63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6481524">
            <a:off x="-5112611" y="-2789595"/>
            <a:ext cx="14212948" cy="158661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8540967">
            <a:off x="11045685" y="-4839949"/>
            <a:ext cx="8031035" cy="80168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3311130">
            <a:off x="14790428" y="6444896"/>
            <a:ext cx="5413008" cy="5626807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028700" y="3033498"/>
            <a:ext cx="6909187" cy="6731522"/>
          </a:xfrm>
          <a:custGeom>
            <a:avLst/>
            <a:gdLst/>
            <a:ahLst/>
            <a:cxnLst/>
            <a:rect r="r" b="b" t="t" l="l"/>
            <a:pathLst>
              <a:path h="6731522" w="6909187">
                <a:moveTo>
                  <a:pt x="0" y="0"/>
                </a:moveTo>
                <a:lnTo>
                  <a:pt x="6909187" y="0"/>
                </a:lnTo>
                <a:lnTo>
                  <a:pt x="6909187" y="6731522"/>
                </a:lnTo>
                <a:lnTo>
                  <a:pt x="0" y="67315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025797" y="3684041"/>
            <a:ext cx="3528206" cy="2918918"/>
          </a:xfrm>
          <a:custGeom>
            <a:avLst/>
            <a:gdLst/>
            <a:ahLst/>
            <a:cxnLst/>
            <a:rect r="r" b="b" t="t" l="l"/>
            <a:pathLst>
              <a:path h="2918918" w="3528206">
                <a:moveTo>
                  <a:pt x="0" y="0"/>
                </a:moveTo>
                <a:lnTo>
                  <a:pt x="3528206" y="0"/>
                </a:lnTo>
                <a:lnTo>
                  <a:pt x="3528206" y="2918918"/>
                </a:lnTo>
                <a:lnTo>
                  <a:pt x="0" y="29189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469503"/>
            <a:ext cx="1623060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芫荽"/>
              </a:rPr>
              <a:t>Example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61011" y="2966823"/>
            <a:ext cx="94476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B2B"/>
                </a:solidFill>
                <a:latin typeface="Noto Sans T Chinese"/>
              </a:rPr>
              <a:t>Ans: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61011" y="8077835"/>
            <a:ext cx="805472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B2B"/>
                </a:solidFill>
                <a:latin typeface="Noto Sans T Chinese"/>
                <a:ea typeface="Noto Sans T Chinese"/>
              </a:rPr>
              <a:t>Note: 在destructor中，物件依照物件建立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2B2B2B"/>
                </a:solidFill>
                <a:ea typeface="Noto Sans T Chinese"/>
              </a:rPr>
              <a:t>的相反過程被銷毀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DAGCjP-5kMY</dc:identifier>
  <dcterms:modified xsi:type="dcterms:W3CDTF">2011-08-01T06:04:30Z</dcterms:modified>
  <cp:revision>1</cp:revision>
  <dc:title>4/16 TA Class</dc:title>
</cp:coreProperties>
</file>

<file path=docProps/thumbnail.jpeg>
</file>